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74" r:id="rId9"/>
    <p:sldId id="273" r:id="rId10"/>
    <p:sldId id="271" r:id="rId11"/>
    <p:sldId id="275" r:id="rId12"/>
    <p:sldId id="277" r:id="rId13"/>
    <p:sldId id="27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D8CB-021A-DFC8-1355-AC343FFF9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18FA0-1967-54A1-EC84-EBF8DC90E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24C1-79B2-EF7A-716F-132DF9A9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1AD26-736D-C045-8C21-2CB7832C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6C33E-CDE1-1238-7CB2-4DC6E2CE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313B-7652-93CC-3957-E9F3D99B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5326F-B54D-146B-ECA6-A028809AD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5FA61-8343-9735-58DD-CBAF7B91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A9F80-329C-B11E-394A-05706547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FF2F8-DFE3-F6D4-C315-F306998E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70932-2B64-23F0-A4A1-76C35DAF2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9D02F-B6DC-6489-1D62-DA3606EB6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87A70-8DF1-E873-FCF4-432553A4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078F-2DC4-8B35-CF5B-112E1C75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EC65-E756-9E37-40DD-1B3F7878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9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1BB6-EC60-A003-E3C5-20CEE405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8A6A1-0EF8-988B-174B-759B4BBE3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55F66-EFFA-F8EE-7204-D9193AF4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71A2-B937-E580-4954-AC5CF406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7A7EC-C456-CE55-EE41-7CA7F1F9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0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1C58-B9E1-D8ED-54D2-54569267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D68D6-9691-2C54-DEE1-81E0CBE8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B2457-BD35-65B7-80BC-790F55EE2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BA281-612A-8E39-E0C8-546426AB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379A2-5D25-15CF-B69A-05B9F4AF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B97D-CC71-88FF-5D8A-9313FF6B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22693-93B1-486B-43FF-A3F3B0F48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7789E-158F-DE0D-B339-31776328F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DE746-9D6B-CC6F-A187-FB0DF7C2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49BD2-2F74-6168-D9B0-B2070EB4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E53CC-2D1D-C8C6-2870-7FC44EF4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9F74-DEB8-B29C-21AF-0C86C095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5C824-12AD-378F-E835-BF4AAEE2F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9F81B-DA65-75F5-9CEE-472AE84F4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99DC7-01A2-AA60-BE61-6CFE9679C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3014E-2F6A-26AC-DECE-4063EE9A4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06000-E89A-622C-F559-FCA38DCD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62123-1A24-1FAC-C285-57B98757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B90E9-B1FF-8868-500A-C160A94F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CB4A-3CB7-258E-E36E-428566DD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5F6B3-89BE-A794-73E4-AB801ADF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54935-8902-0452-89ED-2031DE9B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E0EA9-B6F2-1835-B657-FBBA5AAD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90FA3-E4B3-CB0C-4611-0A78A333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19B2F-0385-97A0-5E54-FEE4F892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9F79D-4A0A-E5CA-ADD1-E04862E2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5818C-C3CC-B6B4-0876-9AE1C228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6AB01-5797-8652-C1E0-FDFAADBF7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9032C-EC14-509B-71B4-E8EE6648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E73B2-492C-5A72-19E5-A5ABBE16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72038-95B7-7376-EC3F-594A45FF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C7562-EA2B-782C-D4C1-6F5EBBB4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2B2E-E3A5-7D04-DFC6-C149A636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9E8BF-D1E5-1110-33D4-AEA5C5E72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637F5-A0AC-A97A-BA8C-8AD453CA9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E8D66-B46D-5E35-E7D4-75DCB4DF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47103-4763-4E7C-590C-64BBEA96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45868-57A6-A307-BD56-16565F53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5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78BFC-AAE2-0C6E-624C-E16B4BC7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924D4-B00A-B760-6E8F-5C6276E6E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F6E78-6EAE-45E9-1F73-11A489745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3AC0BD-1B4D-4087-9E36-1F3EC4EF46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48CDE-C33E-3A4F-F4B6-D667EA8FD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DFDD-91ED-5C54-B938-E2C825B5E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32A6A4-D2CA-4F0A-AB8E-795C4116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5235-E504-A6CC-6337-C0C1E724287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06255" y="3269673"/>
            <a:ext cx="6225309" cy="30617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YAIP PROGRAM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Warren County 4-H Council is the administering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36D1C-E380-EA05-0A69-5A8101756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293" y="746371"/>
            <a:ext cx="5058888" cy="22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4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8DC81-DD25-74FC-16AA-4D9806B75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585" y="782901"/>
            <a:ext cx="3518430" cy="4976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8354B7-1C28-FB27-F7BF-1D33A043A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85" y="2168641"/>
            <a:ext cx="1652536" cy="4590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2097B3-68F0-210A-125B-DFF37C552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95" y="434109"/>
            <a:ext cx="6151397" cy="493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036C7-6EEC-BF75-36B5-D166A09D2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75" y="1523789"/>
            <a:ext cx="3505689" cy="1905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9AF7D8-F352-1C2D-FD7A-38B60C424704}"/>
              </a:ext>
            </a:extLst>
          </p:cNvPr>
          <p:cNvSpPr txBox="1"/>
          <p:nvPr/>
        </p:nvSpPr>
        <p:spPr>
          <a:xfrm>
            <a:off x="795578" y="5978176"/>
            <a:ext cx="195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DEBIT CARD RECEIPT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8193F3-8841-D27A-9DFE-3F779B9D9668}"/>
              </a:ext>
            </a:extLst>
          </p:cNvPr>
          <p:cNvCxnSpPr/>
          <p:nvPr/>
        </p:nvCxnSpPr>
        <p:spPr>
          <a:xfrm flipH="1">
            <a:off x="2672191" y="3299381"/>
            <a:ext cx="4669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E5BCE15-7DCC-6E75-885B-0275FCCD8C4F}"/>
              </a:ext>
            </a:extLst>
          </p:cNvPr>
          <p:cNvSpPr txBox="1"/>
          <p:nvPr/>
        </p:nvSpPr>
        <p:spPr>
          <a:xfrm>
            <a:off x="8031507" y="5898276"/>
            <a:ext cx="372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 CARD STATEMENT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0DFAF6-0FDC-EB12-0921-7AC37CE0D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561" y="2146160"/>
            <a:ext cx="2991816" cy="29633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04C889-39D0-1B2F-EB42-FAA4F3E406E5}"/>
              </a:ext>
            </a:extLst>
          </p:cNvPr>
          <p:cNvSpPr txBox="1"/>
          <p:nvPr/>
        </p:nvSpPr>
        <p:spPr>
          <a:xfrm>
            <a:off x="4612201" y="5251945"/>
            <a:ext cx="165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CANCELLED CHECK</a:t>
            </a:r>
          </a:p>
        </p:txBody>
      </p:sp>
    </p:spTree>
    <p:extLst>
      <p:ext uri="{BB962C8B-B14F-4D97-AF65-F5344CB8AC3E}">
        <p14:creationId xmlns:p14="http://schemas.microsoft.com/office/powerpoint/2010/main" val="20433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CA2CBB-9AC5-7B5C-D9A8-206D7EDE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74" y="605144"/>
            <a:ext cx="6151397" cy="49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25B63-B96A-7842-E417-09FCCDB25F22}"/>
              </a:ext>
            </a:extLst>
          </p:cNvPr>
          <p:cNvSpPr txBox="1"/>
          <p:nvPr/>
        </p:nvSpPr>
        <p:spPr>
          <a:xfrm>
            <a:off x="7019636" y="2096655"/>
            <a:ext cx="377767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Receipts MUST match transaction statement</a:t>
            </a:r>
          </a:p>
          <a:p>
            <a:endParaRPr lang="en-US" dirty="0"/>
          </a:p>
          <a:p>
            <a:r>
              <a:rPr lang="en-US" dirty="0"/>
              <a:t>For example: itemized invoice must match payment method (debit card or credit card statement or cancelled check).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BB61C-0970-997A-9F01-06F4686E1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4" y="2502717"/>
            <a:ext cx="6151397" cy="12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BAC639-0FCC-B5F5-F5B1-1BB3996A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FINAL PAPERWORK DUE: </a:t>
            </a:r>
            <a:r>
              <a:rPr lang="en-US" sz="4000" b="1" u="sng" dirty="0">
                <a:solidFill>
                  <a:schemeClr val="tx2">
                    <a:lumMod val="90000"/>
                    <a:lumOff val="10000"/>
                  </a:schemeClr>
                </a:solidFill>
                <a:highlight>
                  <a:srgbClr val="FFFF00"/>
                </a:highlight>
              </a:rPr>
              <a:t>AUGUST 14, 2026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B53BB-94C4-1610-A52F-2010C1C8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15577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Student Report and Certification</a:t>
            </a:r>
          </a:p>
          <a:p>
            <a:r>
              <a:rPr lang="en-US" dirty="0"/>
              <a:t>All receipts, invoices, proof of payment (numbered and labeled in record keeping form)</a:t>
            </a:r>
          </a:p>
          <a:p>
            <a:r>
              <a:rPr lang="en-US" dirty="0"/>
              <a:t>Include pictures of your project</a:t>
            </a:r>
          </a:p>
          <a:p>
            <a:r>
              <a:rPr lang="en-US" dirty="0"/>
              <a:t>Include a short essay on how the </a:t>
            </a:r>
          </a:p>
          <a:p>
            <a:pPr marL="0" indent="0">
              <a:buNone/>
            </a:pPr>
            <a:r>
              <a:rPr lang="en-US" dirty="0"/>
              <a:t>   funds were 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** Return to Warren County Extension Office</a:t>
            </a:r>
          </a:p>
          <a:p>
            <a:pPr marL="0" indent="0">
              <a:buNone/>
            </a:pPr>
            <a:r>
              <a:rPr lang="en-US" sz="2000" dirty="0"/>
              <a:t>    5162 Russellville Road, Bowling Green, KY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05598-E3CB-D9DB-35ED-46214683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541" y="2554062"/>
            <a:ext cx="4510652" cy="37543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FBD4CA-FCDF-CE8F-7976-CB3C21D940F7}"/>
              </a:ext>
            </a:extLst>
          </p:cNvPr>
          <p:cNvCxnSpPr/>
          <p:nvPr/>
        </p:nvCxnSpPr>
        <p:spPr>
          <a:xfrm>
            <a:off x="4986460" y="2669309"/>
            <a:ext cx="1913104" cy="471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2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E109BA4-57B4-5062-9ABC-2E8B93035E46}"/>
              </a:ext>
            </a:extLst>
          </p:cNvPr>
          <p:cNvSpPr txBox="1"/>
          <p:nvPr/>
        </p:nvSpPr>
        <p:spPr>
          <a:xfrm>
            <a:off x="2382980" y="154770"/>
            <a:ext cx="8389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Student Report &amp; Certification: Page 1  / 2     Form Due August 14,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FA45B-A79F-9FA2-A824-005B360DF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94" y="642312"/>
            <a:ext cx="4246529" cy="6091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39E599-CD08-AF5E-91D2-FDB421235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42312"/>
            <a:ext cx="4016876" cy="59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5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FCAF49-FD1F-F135-5A77-A864C507A57F}"/>
              </a:ext>
            </a:extLst>
          </p:cNvPr>
          <p:cNvSpPr txBox="1"/>
          <p:nvPr/>
        </p:nvSpPr>
        <p:spPr>
          <a:xfrm>
            <a:off x="3047999" y="291006"/>
            <a:ext cx="7712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highlight>
                  <a:srgbClr val="FFFF00"/>
                </a:highlight>
              </a:rPr>
              <a:t>Student</a:t>
            </a:r>
            <a:r>
              <a:rPr lang="fr-FR" b="1" dirty="0">
                <a:highlight>
                  <a:srgbClr val="FFFF00"/>
                </a:highlight>
              </a:rPr>
              <a:t> Report &amp; Certification: Page 3 / 4  </a:t>
            </a:r>
            <a:r>
              <a:rPr lang="fr-FR" b="1" dirty="0" err="1">
                <a:highlight>
                  <a:srgbClr val="FFFF00"/>
                </a:highlight>
              </a:rPr>
              <a:t>Form</a:t>
            </a:r>
            <a:r>
              <a:rPr lang="fr-FR" b="1" dirty="0">
                <a:highlight>
                  <a:srgbClr val="FFFF00"/>
                </a:highlight>
              </a:rPr>
              <a:t> Due August 15,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C3BD9-6B10-B810-B4B3-6D6BE742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20" y="660338"/>
            <a:ext cx="4107551" cy="6161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15BCDE-0EA9-A0CB-CBDB-B92A188B4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199" y="660338"/>
            <a:ext cx="5426169" cy="43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3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60901E-8144-D14A-5270-D9132B64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981" y="266186"/>
            <a:ext cx="2530060" cy="1140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BA642E-4C4C-1693-F046-D996CDC5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59" y="836211"/>
            <a:ext cx="7970278" cy="760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8D864E-986F-084A-435A-E9D63D2CE055}"/>
              </a:ext>
            </a:extLst>
          </p:cNvPr>
          <p:cNvSpPr txBox="1"/>
          <p:nvPr/>
        </p:nvSpPr>
        <p:spPr>
          <a:xfrm>
            <a:off x="3186543" y="197341"/>
            <a:ext cx="47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YAIP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B4F5C-5AB3-BDD7-B4AD-6311697F9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36" y="1712851"/>
            <a:ext cx="6441163" cy="45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0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6CA54-A083-5443-D94F-4EA328D35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144" y="327792"/>
            <a:ext cx="2749824" cy="1242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32DD3-6F1E-C079-6691-F634D36E24D8}"/>
              </a:ext>
            </a:extLst>
          </p:cNvPr>
          <p:cNvSpPr txBox="1"/>
          <p:nvPr/>
        </p:nvSpPr>
        <p:spPr>
          <a:xfrm>
            <a:off x="1259941" y="624768"/>
            <a:ext cx="2284916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 Eligibility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1AD63-4933-F88C-43C5-9DD4F39FE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97" y="222397"/>
            <a:ext cx="7126842" cy="4023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29DD36-ADD2-C743-67AD-2128E7935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27" y="1089364"/>
            <a:ext cx="6041660" cy="2115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09158-C4D2-8A64-3A4E-5FB791CA8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92" y="3118103"/>
            <a:ext cx="6096851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7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B2B19-E3E6-5DC7-AFEC-A743D3AA5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66" y="831748"/>
            <a:ext cx="7573432" cy="5582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F2D0D5-DCB9-E5FA-60EB-53E790DF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144" y="180010"/>
            <a:ext cx="2530060" cy="11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5B6B7-E1B9-34B8-7A69-7E097ABE9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37" y="1553719"/>
            <a:ext cx="7137154" cy="4471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9E7973-F647-843E-2258-274642436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491" y="355502"/>
            <a:ext cx="2834859" cy="1280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BEC24-9B53-3C8A-727D-15B48FBED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529" y="995907"/>
            <a:ext cx="6064453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5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451297-F834-DEAE-B05C-31DD20F6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308" y="272374"/>
            <a:ext cx="2913369" cy="1316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614ED7-FF86-FBA6-42E1-9CEBFB8C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930" y="2549870"/>
            <a:ext cx="6563913" cy="2436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A520AA-3E1B-BF98-6CBE-E3C5CA478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221" y="865860"/>
            <a:ext cx="7030431" cy="371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A3E633-30C9-28A5-0C4D-1B00D1626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592" y="1533785"/>
            <a:ext cx="6665251" cy="8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4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BB2E1-E7F8-209E-CEFB-D9B079F7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93" y="1625599"/>
            <a:ext cx="9472576" cy="4341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9E584-37D6-B222-8EF4-A0C58C1B5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609" y="415302"/>
            <a:ext cx="2920237" cy="131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F07F9E-0BA1-69EA-4013-AF82C5B76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7" y="270578"/>
            <a:ext cx="548077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0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222AD0-07AF-0CC7-6E46-E892E162A16C}"/>
              </a:ext>
            </a:extLst>
          </p:cNvPr>
          <p:cNvSpPr txBox="1"/>
          <p:nvPr/>
        </p:nvSpPr>
        <p:spPr>
          <a:xfrm>
            <a:off x="3129399" y="298040"/>
            <a:ext cx="5597238" cy="52322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REIMBURSEMENT GUIDELINES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2951C86-2FAC-A562-18B3-BE941D3B37A7}"/>
              </a:ext>
            </a:extLst>
          </p:cNvPr>
          <p:cNvCxnSpPr/>
          <p:nvPr/>
        </p:nvCxnSpPr>
        <p:spPr>
          <a:xfrm>
            <a:off x="5109884" y="2660073"/>
            <a:ext cx="818134" cy="7389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2A904FE-0C15-CDEF-2CCA-9564F4C2C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73" y="1538579"/>
            <a:ext cx="5957316" cy="3564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6F3AAE-59F1-87BA-A668-3C0DAEF88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0262"/>
            <a:ext cx="5956593" cy="44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2037CC-481A-D1E0-F6BD-729013953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049" y="210127"/>
            <a:ext cx="4550716" cy="6437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8814B-343A-11B0-14F9-083D0008B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5" y="2235730"/>
            <a:ext cx="4922548" cy="775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3A6B86-4C95-7F63-ADA0-E65D9262257E}"/>
              </a:ext>
            </a:extLst>
          </p:cNvPr>
          <p:cNvSpPr txBox="1"/>
          <p:nvPr/>
        </p:nvSpPr>
        <p:spPr>
          <a:xfrm>
            <a:off x="351461" y="397164"/>
            <a:ext cx="6096000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REIMBURSEMENT GUIDELINES</a:t>
            </a:r>
          </a:p>
        </p:txBody>
      </p:sp>
    </p:spTree>
    <p:extLst>
      <p:ext uri="{BB962C8B-B14F-4D97-AF65-F5344CB8AC3E}">
        <p14:creationId xmlns:p14="http://schemas.microsoft.com/office/powerpoint/2010/main" val="15629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144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YAIP PROGRAM  Warren County 4-H Council is the administering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PAPERWORK DUE: AUGUST 14, 2026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Turley, Janet K.</dc:creator>
  <cp:lastModifiedBy>Turley, Janet K.</cp:lastModifiedBy>
  <cp:revision>4</cp:revision>
  <dcterms:created xsi:type="dcterms:W3CDTF">2025-01-14T18:40:57Z</dcterms:created>
  <dcterms:modified xsi:type="dcterms:W3CDTF">2026-01-09T17:25:00Z</dcterms:modified>
</cp:coreProperties>
</file>